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Average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Average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bfcbca31e0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bfcbca31e0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fcbca31e0_8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fcbca31e0_8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bfcbca31e0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bfcbca31e0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bfcbca31e0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bfcbca31e0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bfcbca31e0_8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bfcbca31e0_8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bfcbca31e0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bfcbca31e0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bfcbca31e0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bfcbca31e0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bfcbca31e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bfcbca31e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bfcbca31e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gbfcbca31e0_1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bfcbca31e0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bfcbca31e0_0_1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bfcbca31e0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bfcbca31e0_1_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bfcbca31e0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bfcbca31e0_1_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bfcbca31e0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bfcbca31e0_1_3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fcbca31e0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bfcbca31e0_1_4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bfcbca31e0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bfcbca31e0_1_5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100"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100"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100"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 sz="1100"/>
            </a:lvl9pPr>
          </a:lstStyle>
          <a:p/>
        </p:txBody>
      </p: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Hanz-Day-Out System Analysis</a:t>
            </a:r>
            <a:endParaRPr sz="5000"/>
          </a:p>
        </p:txBody>
      </p:sp>
      <p:sp>
        <p:nvSpPr>
          <p:cNvPr id="66" name="Google Shape;66;p14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Jeremy Wisecarver and Parker Weisel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GLOBAL USE CASE</a:t>
            </a:r>
            <a:endParaRPr sz="5000"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825" y="1380850"/>
            <a:ext cx="6772351" cy="324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Context Diagram</a:t>
            </a:r>
            <a:endParaRPr sz="5000"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0375" y="2429425"/>
            <a:ext cx="2943225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DIAGRAM 0</a:t>
            </a:r>
            <a:endParaRPr sz="5000"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3338" y="1403887"/>
            <a:ext cx="6357324" cy="319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Team Lead 2: Parker Weisel</a:t>
            </a:r>
            <a:endParaRPr sz="5000"/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Primary Features: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Player Movement, Enemies, Menus, and UI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Feature Priority:						Complexity Level:	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Very high: Player Movement					Low: The movement will be pretty basic.</a:t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Moderate: Enemies						Moderate: Initially complex but can do some small  									changes to the initial code to make multiple enemies,      									but, can be complex depending on what they do.</a:t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Moderate: Menus						Low: Mostly just basic buttons with a backdrop</a:t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Moderate: UI							Moderate: Health bar that updates in real time and 									changes colors depending on how low on life you are.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Use Case</a:t>
            </a:r>
            <a:endParaRPr sz="5000"/>
          </a:p>
        </p:txBody>
      </p:sp>
      <p:sp>
        <p:nvSpPr>
          <p:cNvPr id="162" name="Google Shape;162;p2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463" y="1409000"/>
            <a:ext cx="6573074" cy="318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Team Lead 3: Jeremy Wisecarver</a:t>
            </a:r>
            <a:endParaRPr sz="5000"/>
          </a:p>
        </p:txBody>
      </p:sp>
      <p:sp>
        <p:nvSpPr>
          <p:cNvPr id="169" name="Google Shape;169;p28"/>
          <p:cNvSpPr txBox="1"/>
          <p:nvPr>
            <p:ph idx="1" type="body"/>
          </p:nvPr>
        </p:nvSpPr>
        <p:spPr>
          <a:xfrm>
            <a:off x="628650" y="1376344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Primary Features: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	RNG drop system, sound design, item pickups, player stats, level design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Feature Priority:						Complexity Level:	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Very high: Level design						Low: The levels will be static	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High: Player stats						Low: There will be simple number adjustments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Moderate: item pickups					High: Items will do things that are “non-standard”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								and will build off of things like the shooting script.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	Moderate: drop system						Moderate: An RNG system will be used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	Low: sound design						Low: Simple soundtracks and SFX will play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will be most likely adjusting and replacing this use case after I review it with Beeston :^)</a:t>
            </a:r>
            <a:endParaRPr/>
          </a:p>
        </p:txBody>
      </p:sp>
      <p:sp>
        <p:nvSpPr>
          <p:cNvPr id="175" name="Google Shape;175;p29"/>
          <p:cNvSpPr txBox="1"/>
          <p:nvPr>
            <p:ph idx="1" type="body"/>
          </p:nvPr>
        </p:nvSpPr>
        <p:spPr>
          <a:xfrm>
            <a:off x="5200500" y="1369225"/>
            <a:ext cx="3314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rPr lang="en"/>
              <a:t>Any Questions or Concerns?</a:t>
            </a:r>
            <a:endParaRPr/>
          </a:p>
        </p:txBody>
      </p:sp>
      <p:pic>
        <p:nvPicPr>
          <p:cNvPr id="176" name="Google Shape;17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1319350"/>
            <a:ext cx="3788375" cy="352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Coeur D’Alene Top-Down Dev Team</a:t>
            </a:r>
            <a:endParaRPr sz="5000"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524525"/>
            <a:ext cx="8520600" cy="30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Jeremy Wisecarver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Parker Weisel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/>
        </p:nvSpPr>
        <p:spPr>
          <a:xfrm>
            <a:off x="-1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6"/>
          <p:cNvSpPr txBox="1"/>
          <p:nvPr>
            <p:ph type="ctrTitle"/>
          </p:nvPr>
        </p:nvSpPr>
        <p:spPr>
          <a:xfrm>
            <a:off x="4016216" y="414137"/>
            <a:ext cx="4499130" cy="800709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t/>
            </a:r>
            <a:endParaRPr sz="3900"/>
          </a:p>
        </p:txBody>
      </p:sp>
      <p:sp>
        <p:nvSpPr>
          <p:cNvPr id="79" name="Google Shape;79;p16"/>
          <p:cNvSpPr txBox="1"/>
          <p:nvPr>
            <p:ph idx="1" type="subTitle"/>
          </p:nvPr>
        </p:nvSpPr>
        <p:spPr>
          <a:xfrm>
            <a:off x="4016216" y="414137"/>
            <a:ext cx="4499130" cy="418643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100"/>
              <a:t>Dialogue: (Phone call) Hello Hanz! Its me, your boss at Space-Mining inc. I’m calling to inform you that you have been fired from your job! (Hanz) How dare you! After all my years of loyalty you will pay for this!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100"/>
              <a:t>Action: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100"/>
              <a:t>Player: Leaves the house to begin hunting for your boss.</a:t>
            </a:r>
            <a:endParaRPr sz="1100"/>
          </a:p>
        </p:txBody>
      </p:sp>
      <p:pic>
        <p:nvPicPr>
          <p:cNvPr descr="A picture containing automaton&#10;&#10;Description automatically generated" id="80" name="Google Shape;80;p16"/>
          <p:cNvPicPr preferRelativeResize="0"/>
          <p:nvPr/>
        </p:nvPicPr>
        <p:blipFill rotWithShape="1">
          <a:blip r:embed="rId3">
            <a:alphaModFix/>
          </a:blip>
          <a:srcRect b="-1" l="3180" r="50952" t="0"/>
          <a:stretch/>
        </p:blipFill>
        <p:spPr>
          <a:xfrm>
            <a:off x="15" y="8"/>
            <a:ext cx="3744739" cy="5143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>
            <a:off x="-1" y="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picture containing text&#10;&#10;Description automatically generated" id="86" name="Google Shape;86;p17"/>
          <p:cNvPicPr preferRelativeResize="0"/>
          <p:nvPr/>
        </p:nvPicPr>
        <p:blipFill rotWithShape="1">
          <a:blip r:embed="rId3">
            <a:alphaModFix/>
          </a:blip>
          <a:srcRect b="7672" l="22517" r="41716" t="1418"/>
          <a:stretch/>
        </p:blipFill>
        <p:spPr>
          <a:xfrm>
            <a:off x="25" y="0"/>
            <a:ext cx="32556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928654" y="742378"/>
            <a:ext cx="4928400" cy="37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Dialogue: (Co-workers)Ha!-Ha! Its Hanz! I heard he got fired from his job!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(Hanz) How dare you insult me like this! You will pay for insulting me over my current lack of job!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Action: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Player: Attacks the co-workers while the co-workers attempt to fight back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/>
          <p:nvPr/>
        </p:nvSpPr>
        <p:spPr>
          <a:xfrm>
            <a:off x="-1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8"/>
          <p:cNvSpPr txBox="1"/>
          <p:nvPr>
            <p:ph type="title"/>
          </p:nvPr>
        </p:nvSpPr>
        <p:spPr>
          <a:xfrm>
            <a:off x="3415300" y="411348"/>
            <a:ext cx="5098906" cy="125671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t/>
            </a:r>
            <a:endParaRPr sz="3000"/>
          </a:p>
        </p:txBody>
      </p:sp>
      <p:pic>
        <p:nvPicPr>
          <p:cNvPr descr="A picture containing person, outdoor&#10;&#10;Description automatically generated" id="94" name="Google Shape;94;p18"/>
          <p:cNvPicPr preferRelativeResize="0"/>
          <p:nvPr/>
        </p:nvPicPr>
        <p:blipFill rotWithShape="1">
          <a:blip r:embed="rId3">
            <a:alphaModFix/>
          </a:blip>
          <a:srcRect b="0" l="5794" r="20481" t="0"/>
          <a:stretch/>
        </p:blipFill>
        <p:spPr>
          <a:xfrm>
            <a:off x="1" y="8"/>
            <a:ext cx="3147372" cy="514349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415300" y="411348"/>
            <a:ext cx="5098904" cy="417493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762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Action: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	Player: Rampages through the planet collecting items to increase power and defeating his former co-workers.</a:t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/>
          <p:nvPr/>
        </p:nvSpPr>
        <p:spPr>
          <a:xfrm>
            <a:off x="-1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3415300" y="411348"/>
            <a:ext cx="5098906" cy="125671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t/>
            </a:r>
            <a:endParaRPr sz="3000"/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0" l="0" r="60838" t="0"/>
          <a:stretch/>
        </p:blipFill>
        <p:spPr>
          <a:xfrm>
            <a:off x="1" y="8"/>
            <a:ext cx="3147372" cy="5143493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415300" y="411348"/>
            <a:ext cx="5098904" cy="417493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	Dialogue: (Space police officer) Stop right there Hanz! This is the space police! Come peacefully with your “Hanz” up! You are under arrest!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	(Hanz) You will never take me alive!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Action: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	Player enters combat with the more powerful space police.</a:t>
            </a:r>
            <a:endParaRPr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>
            <a:off x="-1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0"/>
          <p:cNvSpPr txBox="1"/>
          <p:nvPr>
            <p:ph type="title"/>
          </p:nvPr>
        </p:nvSpPr>
        <p:spPr>
          <a:xfrm>
            <a:off x="3415300" y="411348"/>
            <a:ext cx="5098906" cy="125671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t/>
            </a:r>
            <a:endParaRPr sz="3000"/>
          </a:p>
        </p:txBody>
      </p:sp>
      <p:pic>
        <p:nvPicPr>
          <p:cNvPr descr="A screenshot of a video game&#10;&#10;Description automatically generated" id="110" name="Google Shape;110;p20"/>
          <p:cNvPicPr preferRelativeResize="0"/>
          <p:nvPr/>
        </p:nvPicPr>
        <p:blipFill rotWithShape="1">
          <a:blip r:embed="rId3">
            <a:alphaModFix/>
          </a:blip>
          <a:srcRect b="0" l="48803" r="16777" t="0"/>
          <a:stretch/>
        </p:blipFill>
        <p:spPr>
          <a:xfrm>
            <a:off x="1" y="8"/>
            <a:ext cx="3147372" cy="5143493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415300" y="411348"/>
            <a:ext cx="5098904" cy="417493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" sz="1500"/>
              <a:t>Player: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" sz="1500"/>
              <a:t>	*Finds and enters the black market*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" sz="1500"/>
              <a:t>Dialogue: (Black market dealer)Ahh greetings Hanz welcome to the black market! You must have some quick “hanz” to be able to defeat the space police force like that!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" sz="1500"/>
              <a:t>	(Hanz) I am going to rob you for your that pun.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" sz="1500"/>
              <a:t>Action: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1500"/>
              <a:buNone/>
            </a:pPr>
            <a:r>
              <a:rPr lang="en" sz="1500"/>
              <a:t>	Player robs the black market for better gear.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/>
          <p:nvPr/>
        </p:nvSpPr>
        <p:spPr>
          <a:xfrm>
            <a:off x="-1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21"/>
          <p:cNvSpPr txBox="1"/>
          <p:nvPr>
            <p:ph type="title"/>
          </p:nvPr>
        </p:nvSpPr>
        <p:spPr>
          <a:xfrm>
            <a:off x="3415300" y="411348"/>
            <a:ext cx="5098906" cy="1256717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t/>
            </a:r>
            <a:endParaRPr sz="3000"/>
          </a:p>
        </p:txBody>
      </p:sp>
      <p:pic>
        <p:nvPicPr>
          <p:cNvPr descr="A picture containing ground, outdoor, concrete, cement&#10;&#10;Description automatically generated" id="118" name="Google Shape;118;p21"/>
          <p:cNvPicPr preferRelativeResize="0"/>
          <p:nvPr/>
        </p:nvPicPr>
        <p:blipFill rotWithShape="1">
          <a:blip r:embed="rId3">
            <a:alphaModFix/>
          </a:blip>
          <a:srcRect b="2" l="41218" r="22220" t="0"/>
          <a:stretch/>
        </p:blipFill>
        <p:spPr>
          <a:xfrm>
            <a:off x="1" y="8"/>
            <a:ext cx="3147372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415300" y="411348"/>
            <a:ext cx="5098904" cy="417493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Player: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1800"/>
              <a:buNone/>
            </a:pPr>
            <a:r>
              <a:rPr lang="en" sz="1800"/>
              <a:t>	Enters Hanz’s workplace and begins to fight off security in an attempt to reach his boss.</a:t>
            </a:r>
            <a:endParaRPr sz="11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22"/>
          <p:cNvSpPr txBox="1"/>
          <p:nvPr>
            <p:ph type="title"/>
          </p:nvPr>
        </p:nvSpPr>
        <p:spPr>
          <a:xfrm>
            <a:off x="3810162" y="807243"/>
            <a:ext cx="4704588" cy="115128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t/>
            </a:r>
            <a:endParaRPr sz="3900"/>
          </a:p>
        </p:txBody>
      </p:sp>
      <p:pic>
        <p:nvPicPr>
          <p:cNvPr descr="A picture containing automaton&#10;&#10;Description automatically generated" id="126" name="Google Shape;126;p22"/>
          <p:cNvPicPr preferRelativeResize="0"/>
          <p:nvPr/>
        </p:nvPicPr>
        <p:blipFill rotWithShape="1">
          <a:blip r:embed="rId3">
            <a:alphaModFix/>
          </a:blip>
          <a:srcRect b="5781" l="0" r="-1" t="2505"/>
          <a:stretch/>
        </p:blipFill>
        <p:spPr>
          <a:xfrm>
            <a:off x="15" y="8"/>
            <a:ext cx="3378979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"/>
          <p:cNvSpPr/>
          <p:nvPr/>
        </p:nvSpPr>
        <p:spPr>
          <a:xfrm rot="5400000">
            <a:off x="3988470" y="272542"/>
            <a:ext cx="54864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2"/>
          <p:cNvSpPr/>
          <p:nvPr/>
        </p:nvSpPr>
        <p:spPr>
          <a:xfrm>
            <a:off x="3824450" y="2201656"/>
            <a:ext cx="4663440" cy="13716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810162" y="807243"/>
            <a:ext cx="4704588" cy="382547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" sz="1700"/>
              <a:t>Dialogue: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" sz="1700"/>
              <a:t>	(Hanz) Why was I fired?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" sz="1700"/>
              <a:t>	(Boss) Because we had too many “hanz” on deck so we had to let you go. 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" sz="1700"/>
              <a:t>	(Hanz) How dare you!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" sz="1700"/>
              <a:t>Action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1700"/>
              <a:buNone/>
            </a:pPr>
            <a:r>
              <a:rPr lang="en" sz="1700"/>
              <a:t>	Player: fights the boss and becomes t he new Ceo, Congratulations! You won!</a:t>
            </a:r>
            <a:endParaRPr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